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71" r:id="rId8"/>
    <p:sldId id="261" r:id="rId9"/>
    <p:sldId id="262" r:id="rId10"/>
    <p:sldId id="272" r:id="rId11"/>
    <p:sldId id="263" r:id="rId12"/>
    <p:sldId id="273" r:id="rId13"/>
    <p:sldId id="275" r:id="rId14"/>
    <p:sldId id="264" r:id="rId15"/>
    <p:sldId id="274" r:id="rId16"/>
    <p:sldId id="265" r:id="rId17"/>
    <p:sldId id="266" r:id="rId18"/>
    <p:sldId id="267" r:id="rId19"/>
    <p:sldId id="268" r:id="rId20"/>
    <p:sldId id="269" r:id="rId21"/>
    <p:sldId id="276" r:id="rId22"/>
    <p:sldId id="278" r:id="rId23"/>
    <p:sldId id="279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53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77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84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71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1740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021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216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878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42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90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1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2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3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32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89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20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0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13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54B01C-ECC2-494C-8695-DAADFC62F0FC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EE145-85A0-4B4B-A65A-B6462F0989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359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AE702-97F5-4BDC-B647-76284095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" y="0"/>
            <a:ext cx="121872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813EC7-F602-41FD-BCD7-EFF58DBA6F65}"/>
              </a:ext>
            </a:extLst>
          </p:cNvPr>
          <p:cNvSpPr txBox="1"/>
          <p:nvPr/>
        </p:nvSpPr>
        <p:spPr>
          <a:xfrm>
            <a:off x="9376610" y="3850104"/>
            <a:ext cx="4692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PRASANNA SAI KURITI </a:t>
            </a:r>
          </a:p>
          <a:p>
            <a:r>
              <a:rPr lang="en-IN" sz="2000" dirty="0"/>
              <a:t>RA1911026010068</a:t>
            </a:r>
          </a:p>
          <a:p>
            <a:r>
              <a:rPr lang="en-IN" sz="2000" dirty="0"/>
              <a:t>SAI PRAVEEN SURA</a:t>
            </a:r>
          </a:p>
          <a:p>
            <a:r>
              <a:rPr lang="en-IN" sz="2000" dirty="0"/>
              <a:t>RA1911026010104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A0478-1833-4677-AA53-A6AE39C45AF9}"/>
              </a:ext>
            </a:extLst>
          </p:cNvPr>
          <p:cNvSpPr txBox="1"/>
          <p:nvPr/>
        </p:nvSpPr>
        <p:spPr>
          <a:xfrm>
            <a:off x="753978" y="4280990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CSE AIML-J2</a:t>
            </a:r>
          </a:p>
        </p:txBody>
      </p:sp>
    </p:spTree>
    <p:extLst>
      <p:ext uri="{BB962C8B-B14F-4D97-AF65-F5344CB8AC3E}">
        <p14:creationId xmlns:p14="http://schemas.microsoft.com/office/powerpoint/2010/main" val="2638465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2B60A-42AD-4662-89F3-D44B2E47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213"/>
            <a:ext cx="12192000" cy="520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0335-AE04-4685-9E74-F17E6A14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DE6B-E55B-47B0-85F1-5814EAE9F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C3E3D-7E6D-4F72-9819-E9213775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95"/>
            <a:ext cx="12192000" cy="67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7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10A76-2782-400C-8682-6A5EFB7E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390"/>
            <a:ext cx="12192000" cy="50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7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E2EAA-91B7-492D-90CB-EC61DD94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830"/>
            <a:ext cx="12192000" cy="513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2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12D4-5745-46E3-8CF0-DCB87F9D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94B27-B4BF-4BE6-B98F-805664891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3BA6C-8732-4414-BDF3-AD089E58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3"/>
            <a:ext cx="12192000" cy="68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32B2E-70C0-40AC-A571-EE3A414D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801"/>
            <a:ext cx="12192000" cy="419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60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616-6D79-4042-A023-75E86E4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18D3E-6144-4A9B-B395-2C91E06E7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8F290-82F2-4894-99B6-E2DEF534C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11"/>
            <a:ext cx="12192000" cy="68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8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3BFA-3ABC-4716-923C-F4F681B8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C45B-FA5E-491E-A143-F064CE9E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19E0D-1887-4368-9D0A-86B2758E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73"/>
            <a:ext cx="12192000" cy="67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40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75C0-9048-427A-86B6-1F781C5B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12938-5C23-4273-B55B-C8F42E67E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0DA30-E50A-4AAF-96A6-60BA1305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65"/>
            <a:ext cx="12192000" cy="67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6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F8F4-0FE3-4BEA-AC92-491EB463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9803-0395-4189-ADE1-38F72DE96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1CE12-1D7D-400D-968A-A8EA61A0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" y="0"/>
            <a:ext cx="121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2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4EB5-10A5-4C10-BD6B-8BE91DF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12E96-564D-478F-8E16-0544487F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51F46-58FB-4CA6-8860-E4497605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00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51BD-4896-4CC7-8C00-5E9E5B5B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E26E-A807-48CA-8D0C-043AE4824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94021-3909-404C-B72E-DEE658C2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" y="0"/>
            <a:ext cx="12176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10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66A64-821E-4D25-912B-38DBE987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307"/>
            <a:ext cx="12192000" cy="37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27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8CCF48-1697-4DCB-9110-37ABC8D0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0" y="786680"/>
            <a:ext cx="8449854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57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A26987-79D0-4D47-843F-4985D9C6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1" y="1243263"/>
            <a:ext cx="8655746" cy="39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B048-926E-4FBF-B728-E8FD5E6A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2287577"/>
            <a:ext cx="9404723" cy="140053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210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A9029-68A2-4723-B7A5-8977F8F0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552"/>
            <a:ext cx="12192000" cy="37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B707-7CC2-4C9C-93F2-63C526FC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92B6D-FF49-40E1-87FC-2FCC790A2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20289-91BF-428D-844D-D8722CEA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34"/>
            <a:ext cx="12192000" cy="67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8A5F-857A-414C-9A3C-22818B44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06A1-CBF0-4D9B-B35B-C4162E84F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9817A-1EB4-45E5-833D-75D253EE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" y="0"/>
            <a:ext cx="12063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4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3D91-2037-490C-AACA-7D238D0A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70F51-F6F9-4D21-BEDA-BE826E5B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3E7ED-2B83-4F07-AF01-AFC73485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65"/>
            <a:ext cx="12192000" cy="67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8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B1A0-FDA2-46C8-8309-03BCD1DA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62FB-E786-4166-97FB-7C9E60D4A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B5DD9-FCF1-4144-9850-88A6896B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9" y="0"/>
            <a:ext cx="1106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1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04ED-ED9D-4564-91B8-E310B191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D8AE8-7F0D-42DA-9E66-A370D765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F0B2F-6277-4429-9CD6-53DCF432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4"/>
            <a:ext cx="12192000" cy="68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7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045C-F76A-4535-B6D0-858D913A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9CEA-C369-4ED7-87D1-68CAC4224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21BAB-B940-48F1-AED5-05B1182B9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50"/>
            <a:ext cx="12192000" cy="67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82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</TotalTime>
  <Words>12</Words>
  <Application>Microsoft Office PowerPoint</Application>
  <PresentationFormat>Widescreen</PresentationFormat>
  <Paragraphs>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Sai</dc:creator>
  <cp:lastModifiedBy>Prasanna Sai</cp:lastModifiedBy>
  <cp:revision>4</cp:revision>
  <dcterms:created xsi:type="dcterms:W3CDTF">2021-08-13T05:27:22Z</dcterms:created>
  <dcterms:modified xsi:type="dcterms:W3CDTF">2021-08-23T06:56:15Z</dcterms:modified>
</cp:coreProperties>
</file>